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7" autoAdjust="0"/>
    <p:restoredTop sz="98746" autoAdjust="0"/>
  </p:normalViewPr>
  <p:slideViewPr>
    <p:cSldViewPr>
      <p:cViewPr>
        <p:scale>
          <a:sx n="80" d="100"/>
          <a:sy n="80" d="100"/>
        </p:scale>
        <p:origin x="-112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AEC-8313-4936-8E17-74F2D313CAC0}" type="datetimeFigureOut">
              <a:rPr lang="es-ES" smtClean="0"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519-D541-471F-9EAC-AB6F69AFF9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AEC-8313-4936-8E17-74F2D313CAC0}" type="datetimeFigureOut">
              <a:rPr lang="es-ES" smtClean="0"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519-D541-471F-9EAC-AB6F69AFF9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AEC-8313-4936-8E17-74F2D313CAC0}" type="datetimeFigureOut">
              <a:rPr lang="es-ES" smtClean="0"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519-D541-471F-9EAC-AB6F69AFF9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AEC-8313-4936-8E17-74F2D313CAC0}" type="datetimeFigureOut">
              <a:rPr lang="es-ES" smtClean="0"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519-D541-471F-9EAC-AB6F69AFF9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AEC-8313-4936-8E17-74F2D313CAC0}" type="datetimeFigureOut">
              <a:rPr lang="es-ES" smtClean="0"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519-D541-471F-9EAC-AB6F69AFF9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AEC-8313-4936-8E17-74F2D313CAC0}" type="datetimeFigureOut">
              <a:rPr lang="es-ES" smtClean="0"/>
              <a:t>01/10/2014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519-D541-471F-9EAC-AB6F69AFF9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AEC-8313-4936-8E17-74F2D313CAC0}" type="datetimeFigureOut">
              <a:rPr lang="es-ES" smtClean="0"/>
              <a:t>01/10/2014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519-D541-471F-9EAC-AB6F69AFF9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AEC-8313-4936-8E17-74F2D313CAC0}" type="datetimeFigureOut">
              <a:rPr lang="es-ES" smtClean="0"/>
              <a:t>01/10/2014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519-D541-471F-9EAC-AB6F69AFF9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AEC-8313-4936-8E17-74F2D313CAC0}" type="datetimeFigureOut">
              <a:rPr lang="es-ES" smtClean="0"/>
              <a:t>01/10/2014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519-D541-471F-9EAC-AB6F69AFF9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AEC-8313-4936-8E17-74F2D313CAC0}" type="datetimeFigureOut">
              <a:rPr lang="es-ES" smtClean="0"/>
              <a:t>01/10/2014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519-D541-471F-9EAC-AB6F69AFF9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AEC-8313-4936-8E17-74F2D313CAC0}" type="datetimeFigureOut">
              <a:rPr lang="es-ES" smtClean="0"/>
              <a:t>01/10/2014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519-D541-471F-9EAC-AB6F69AFF9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4AEC-8313-4936-8E17-74F2D313CAC0}" type="datetimeFigureOut">
              <a:rPr lang="es-ES" smtClean="0"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8519-D541-471F-9EAC-AB6F69AFF93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ree-power-point-templates.com/wp-content/uploads/2010/06/670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04267"/>
            <a:ext cx="9144000" cy="7262267"/>
          </a:xfrm>
          <a:prstGeom prst="rect">
            <a:avLst/>
          </a:prstGeom>
          <a:noFill/>
        </p:spPr>
      </p:pic>
      <p:pic>
        <p:nvPicPr>
          <p:cNvPr id="1038" name="Picture 14" descr="http://r53.cooltext.com/rendered/cooltext17398854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3408"/>
            <a:ext cx="6467475" cy="38290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-power-point-templates.com/wp-content/uploads/2010/06/670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04267"/>
            <a:ext cx="9144000" cy="7262267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70C0"/>
                </a:solidFill>
              </a:rPr>
              <a:t>En América del Norte están las mayorías de  las praderas, las praderas que se encuentran en el oriente se les llaman planicies, a las que se encuentran en occidente llanuras. En América del sur se les denominan pampas, estepas en la Unión soviética y en África meridional se llaman sabanas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14338" name="Picture 2" descr="http://r66.cooltext.com/rendered/cooltext17398985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-315416"/>
            <a:ext cx="7056784" cy="189656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-power-point-templates.com/wp-content/uploads/2010/06/670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04267"/>
            <a:ext cx="9144000" cy="7262267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Que el césped sea la vegetación dominante, que no llueva tanto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dirty="0" smtClean="0">
                <a:solidFill>
                  <a:srgbClr val="0070C0"/>
                </a:solidFill>
              </a:rPr>
              <a:t>para que no se vuelva un bosque y que no haga tanto sol para que no vuelva un desierto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://r41.cooltext.com/rendered/cooltext17399162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315416"/>
            <a:ext cx="8640960" cy="199796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-power-point-templates.com/wp-content/uploads/2010/06/670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26226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La templada se encuentra en el hemisferio norte.</a:t>
            </a:r>
          </a:p>
          <a:p>
            <a:pPr>
              <a:buNone/>
            </a:pPr>
            <a:endParaRPr lang="es-ES" dirty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rgbClr val="0070C0"/>
                </a:solidFill>
              </a:rPr>
              <a:t>La tropical en el hemisferio sur.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7410" name="Picture 2" descr="http://r18.cooltext.com/rendered/cooltext17399258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496944" cy="15906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-power-point-templates.com/wp-content/uploads/2010/06/670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262267"/>
          </a:xfrm>
          <a:prstGeom prst="rect">
            <a:avLst/>
          </a:prstGeom>
          <a:noFill/>
        </p:spPr>
      </p:pic>
      <p:pic>
        <p:nvPicPr>
          <p:cNvPr id="18434" name="Picture 2" descr="http://r62.cooltext.com/rendered/cooltext173994149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7632848" cy="1628776"/>
          </a:xfrm>
          <a:prstGeom prst="rect">
            <a:avLst/>
          </a:prstGeom>
          <a:noFill/>
        </p:spPr>
      </p:pic>
      <p:pic>
        <p:nvPicPr>
          <p:cNvPr id="18436" name="Picture 4" descr="http://3.bp.blogspot.com/-jim6byN1Daw/T5XiC4mHV0I/AAAAAAAAAAc/ThSPowWS458/s1600/Imagen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46906"/>
            <a:ext cx="7488832" cy="5411094"/>
          </a:xfrm>
          <a:prstGeom prst="rect">
            <a:avLst/>
          </a:prstGeom>
          <a:noFill/>
        </p:spPr>
      </p:pic>
      <p:pic>
        <p:nvPicPr>
          <p:cNvPr id="18438" name="Picture 6" descr="https://encrypted-tbn0.gstatic.com/images?q=tbn:ANd9GcTtG0ho_VQsRvE4CD2UffdLkTOd5OUrSjLFjftxY-n3qKhHCn-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5661248"/>
            <a:ext cx="2520280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409 0.43825 C -0.59357 0.43317 -0.59426 0.42738 -0.59253 0.42276 C -0.59079 0.4179 -0.5868 0.41513 -0.58385 0.41119 C -0.58055 0.4068 -0.57933 0.39917 -0.57673 0.39385 C -0.57395 0.38298 -0.57621 0.38946 -0.56666 0.3765 C -0.55451 0.36055 -0.54409 0.35569 -0.5276 0.35338 C -0.48836 0.35638 -0.51232 0.34875 -0.4986 0.35916 C -0.49253 0.36355 -0.47968 0.36864 -0.47968 0.36864 C -0.46735 0.36795 -0.45538 0.36795 -0.4434 0.36679 C -0.43385 0.36587 -0.42343 0.35916 -0.4144 0.35523 C -0.39982 0.34852 -0.38454 0.34274 -0.36961 0.33788 C -0.36371 0.3328 -0.35051 0.32632 -0.35051 0.32632 C -0.34617 0.31707 -0.34045 0.31268 -0.33454 0.30504 C -0.33038 0.29926 -0.32742 0.2914 -0.32326 0.28562 C -0.32256 0.28238 -0.32256 0.27891 -0.3217 0.27613 C -0.32083 0.27382 -0.3184 0.27243 -0.31718 0.27035 C -0.31232 0.26203 -0.3111 0.25416 -0.30572 0.247 C -0.30104 0.2278 -0.30867 0.25509 -0.29999 0.23751 C -0.29045 0.21878 -0.30746 0.24075 -0.29548 0.22202 C -0.29288 0.21786 -0.28854 0.21601 -0.28541 0.21231 C -0.27222 0.19681 -0.25815 0.18594 -0.24062 0.18155 C -0.23055 0.1834 -0.2217 0.18594 -0.21145 0.18733 C -0.20156 0.19612 -0.19756 0.19635 -0.18541 0.19889 C -0.17847 0.2019 -0.17413 0.20236 -0.16788 0.20837 C -0.15746 0.2056 -0.14652 0.20329 -0.1361 0.19889 C -0.12881 0.19242 -0.11944 0.18872 -0.11301 0.18155 C -0.10659 0.17461 -0.10034 0.16721 -0.09409 0.16027 C -0.08489 0.14963 -0.0809 0.13483 -0.07222 0.1235 C -0.071 0.11355 -0.06788 0.10292 -0.06371 0.09459 C -0.06145 0.08488 -0.05972 0.07539 -0.05781 0.06568 C -0.05729 0.05574 -0.05485 0.04117 -0.05485 0.03076 L -0.04496 0.0155 L -0.00572 -0.00578 L 0.0073 -0.00578 L 5.27778E-6 2.52544E-6 " pathEditMode="relative" ptsTypes="ffffffffffffffffffffffffffffffAAAAA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-power-point-templates.com/wp-content/uploads/2010/06/670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04267"/>
            <a:ext cx="9144000" cy="7262267"/>
          </a:xfrm>
          <a:prstGeom prst="rect">
            <a:avLst/>
          </a:prstGeom>
          <a:noFill/>
        </p:spPr>
      </p:pic>
      <p:pic>
        <p:nvPicPr>
          <p:cNvPr id="15362" name="Picture 2" descr="http://es.bloggif.com/tmp/10e8ef1c589e2d5816335481d9809acd/text.gif?14121778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8820472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32 0.60615 C -0.29947 0.61078 -0.23645 0.61563 -0.20868 0.58094 C -0.1809 0.54625 -0.22673 0.44519 -0.19566 0.39755 C -0.16458 0.34991 -0.03836 0.33811 -0.02187 0.29533 C -0.00538 0.25254 -0.1118 0.17784 -0.09722 0.14084 C -0.08263 0.10384 0.04896 0.09667 0.06511 0.07331 C 0.08125 0.04995 0.01094 0.01226 -2.5E-6 8.23312E-7 " pathEditMode="relative" ptsTypes="aaaaaaA">
                                      <p:cBhvr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102</Words>
  <Application>Microsoft Office PowerPoint</Application>
  <PresentationFormat>Presentación en pantalla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BARBARA</dc:creator>
  <cp:lastModifiedBy>Usuario</cp:lastModifiedBy>
  <cp:revision>7</cp:revision>
  <dcterms:created xsi:type="dcterms:W3CDTF">2014-10-01T15:13:55Z</dcterms:created>
  <dcterms:modified xsi:type="dcterms:W3CDTF">2014-10-01T16:22:10Z</dcterms:modified>
</cp:coreProperties>
</file>